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3"/>
    <p:sldId id="260" r:id="rId4"/>
    <p:sldId id="258" r:id="rId5"/>
    <p:sldId id="274" r:id="rId6"/>
    <p:sldId id="275" r:id="rId7"/>
    <p:sldId id="261" r:id="rId8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05" autoAdjust="0"/>
    <p:restoredTop sz="94621" autoAdjust="0"/>
  </p:normalViewPr>
  <p:slideViewPr>
    <p:cSldViewPr snapToGrid="0">
      <p:cViewPr varScale="1">
        <p:scale>
          <a:sx n="10" d="100"/>
          <a:sy n="10" d="100"/>
        </p:scale>
        <p:origin x="-197" y="22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73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CE624-3660-4035-AB45-CE49DDC2C6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51.xml"/><Relationship Id="rId7" Type="http://schemas.openxmlformats.org/officeDocument/2006/relationships/tags" Target="../tags/tag50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3" Type="http://schemas.openxmlformats.org/officeDocument/2006/relationships/image" Target="../media/image5.png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tags" Target="../tags/tag12.xml"/><Relationship Id="rId3" Type="http://schemas.openxmlformats.org/officeDocument/2006/relationships/image" Target="../media/image3.png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image" Target="../media/image4.png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586" r="671" b="-1"/>
          <a:stretch>
            <a:fillRect/>
          </a:stretch>
        </p:blipFill>
        <p:spPr>
          <a:xfrm>
            <a:off x="0" y="-14831"/>
            <a:ext cx="12192000" cy="687283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838200" y="2162810"/>
            <a:ext cx="7202805" cy="126619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838200" y="1164371"/>
            <a:ext cx="10515600" cy="97200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838200" y="3435631"/>
            <a:ext cx="2743200" cy="504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838200" y="1296000"/>
            <a:ext cx="10514012" cy="576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4"/>
            </p:custDataLst>
          </p:nvPr>
        </p:nvSpPr>
        <p:spPr>
          <a:xfrm>
            <a:off x="838200" y="1216451"/>
            <a:ext cx="10515000" cy="1800000"/>
          </a:xfrm>
        </p:spPr>
        <p:txBody>
          <a:bodyPr anchor="b"/>
          <a:lstStyle>
            <a:lvl1pPr algn="ctr">
              <a:lnSpc>
                <a:spcPct val="100000"/>
              </a:lnSpc>
              <a:defRPr sz="6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838165" y="3380249"/>
            <a:ext cx="10514400" cy="89864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8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9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0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@png_b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429"/>
            <a:ext cx="12192000" cy="685714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/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" y="14287"/>
            <a:ext cx="12158662" cy="684371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39788" y="755699"/>
            <a:ext cx="2880000" cy="5563619"/>
          </a:xfrm>
        </p:spPr>
        <p:txBody>
          <a:bodyPr anchor="t">
            <a:normAutofit/>
          </a:bodyPr>
          <a:lstStyle>
            <a:lvl1pPr>
              <a:defRPr sz="4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1279" r="833"/>
          <a:stretch>
            <a:fillRect/>
          </a:stretch>
        </p:blipFill>
        <p:spPr>
          <a:xfrm>
            <a:off x="1" y="0"/>
            <a:ext cx="12191999" cy="684371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047240" y="2228215"/>
            <a:ext cx="9144000" cy="1931670"/>
          </a:xfrm>
        </p:spPr>
        <p:txBody>
          <a:bodyPr anchor="t" anchorCtr="0">
            <a:normAutofit/>
          </a:bodyPr>
          <a:lstStyle>
            <a:lvl1pPr algn="r">
              <a:defRPr sz="4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2045335" y="803275"/>
            <a:ext cx="9144000" cy="1405890"/>
          </a:xfr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8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38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39788" y="1364400"/>
            <a:ext cx="5157787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39788" y="2061275"/>
            <a:ext cx="5157787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64400"/>
            <a:ext cx="5183188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2061275"/>
            <a:ext cx="5183188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360000"/>
            <a:ext cx="10515600" cy="58176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58.xml"/><Relationship Id="rId18" Type="http://schemas.openxmlformats.org/officeDocument/2006/relationships/tags" Target="../tags/tag57.xml"/><Relationship Id="rId17" Type="http://schemas.openxmlformats.org/officeDocument/2006/relationships/tags" Target="../tags/tag56.xml"/><Relationship Id="rId16" Type="http://schemas.openxmlformats.org/officeDocument/2006/relationships/tags" Target="../tags/tag55.xml"/><Relationship Id="rId15" Type="http://schemas.openxmlformats.org/officeDocument/2006/relationships/tags" Target="../tags/tag54.xml"/><Relationship Id="rId14" Type="http://schemas.openxmlformats.org/officeDocument/2006/relationships/tags" Target="../tags/tag53.xml"/><Relationship Id="rId13" Type="http://schemas.openxmlformats.org/officeDocument/2006/relationships/image" Target="../media/image6.png"/><Relationship Id="rId12" Type="http://schemas.openxmlformats.org/officeDocument/2006/relationships/tags" Target="../tags/tag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3418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0000"/>
            <a:ext cx="10515600" cy="864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364400"/>
            <a:ext cx="10515600" cy="4813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lt1">
              <a:lumMod val="10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9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64.xml"/><Relationship Id="rId3" Type="http://schemas.openxmlformats.org/officeDocument/2006/relationships/image" Target="../media/image7.png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67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hyperlink" Target="https://www.daydaykey.com/about&#13;" TargetMode="External"/><Relationship Id="rId2" Type="http://schemas.openxmlformats.org/officeDocument/2006/relationships/tags" Target="../tags/tag66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.xml"/><Relationship Id="rId2" Type="http://schemas.openxmlformats.org/officeDocument/2006/relationships/image" Target="../media/image10.png"/><Relationship Id="rId1" Type="http://schemas.openxmlformats.org/officeDocument/2006/relationships/hyperlink" Target="https://www.apple.com/airpods-max/" TargetMode="Externa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38200" y="2162810"/>
            <a:ext cx="7202805" cy="1266190"/>
          </a:xfrm>
        </p:spPr>
        <p:txBody>
          <a:bodyPr/>
          <a:lstStyle/>
          <a:p>
            <a:r>
              <a:rPr lang="en-US" altLang="zh-CN"/>
              <a:t>Midterm Proposal</a:t>
            </a:r>
            <a:endParaRPr lang="en-US" altLang="zh-CN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838200" y="3435631"/>
            <a:ext cx="2743200" cy="504000"/>
          </a:xfrm>
        </p:spPr>
        <p:txBody>
          <a:bodyPr/>
          <a:lstStyle/>
          <a:p>
            <a:r>
              <a:rPr lang="en-US" altLang="zh-CN"/>
              <a:t>Jacqueline Wang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047240" y="2228215"/>
            <a:ext cx="9144000" cy="1931670"/>
          </a:xfrm>
        </p:spPr>
        <p:txBody>
          <a:bodyPr/>
          <a:lstStyle/>
          <a:p>
            <a:r>
              <a:rPr lang="en-US" altLang="zh-CN"/>
              <a:t>Theme</a:t>
            </a:r>
            <a:br>
              <a:rPr lang="en-US" altLang="zh-CN"/>
            </a:br>
            <a:endParaRPr lang="en-US" altLang="zh-CN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045335" y="803275"/>
            <a:ext cx="9144000" cy="1405890"/>
          </a:xfrm>
        </p:spPr>
        <p:txBody>
          <a:bodyPr/>
          <a:lstStyle/>
          <a:p>
            <a:r>
              <a:rPr lang="en-US" altLang="zh-CN"/>
              <a:t>01</a:t>
            </a:r>
            <a:endParaRPr lang="en-US" altLang="zh-CN"/>
          </a:p>
        </p:txBody>
      </p:sp>
      <p:sp>
        <p:nvSpPr>
          <p:cNvPr id="2" name="Text Box 1"/>
          <p:cNvSpPr txBox="1"/>
          <p:nvPr/>
        </p:nvSpPr>
        <p:spPr>
          <a:xfrm>
            <a:off x="6887845" y="3429000"/>
            <a:ext cx="304863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Profolio</a:t>
            </a: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show my work</a:t>
            </a: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Interactive</a:t>
            </a: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/>
          </a:p>
        </p:txBody>
      </p:sp>
      <p:pic>
        <p:nvPicPr>
          <p:cNvPr id="3" name="Picture 2" descr="WechatIMG79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5" y="326390"/>
            <a:ext cx="4822825" cy="62801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38200" y="360000"/>
            <a:ext cx="10515600" cy="864000"/>
          </a:xfrm>
        </p:spPr>
        <p:txBody>
          <a:bodyPr/>
          <a:lstStyle/>
          <a:p>
            <a:r>
              <a:rPr lang="en-US" altLang="zh-CN"/>
              <a:t>Inspiration</a:t>
            </a:r>
            <a:endParaRPr lang="en-US" altLang="zh-CN"/>
          </a:p>
        </p:txBody>
      </p:sp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1364615"/>
            <a:ext cx="10515600" cy="637540"/>
          </a:xfrm>
        </p:spPr>
        <p:txBody>
          <a:bodyPr/>
          <a:lstStyle/>
          <a:p>
            <a:r>
              <a:rPr lang="zh-CN" altLang="en-US">
                <a:hlinkClick r:id="rId3" action="ppaction://hlinkfile"/>
              </a:rPr>
              <a:t>https://www.lissabrandon.com/about</a:t>
            </a:r>
            <a:endParaRPr lang="zh-CN" altLang="en-US">
              <a:hlinkClick r:id="rId3" action="ppaction://hlinkfile"/>
            </a:endParaRPr>
          </a:p>
          <a:p>
            <a:endParaRPr lang="zh-CN" altLang="en-US">
              <a:hlinkClick r:id="rId3" action="ppaction://hlinkfile"/>
            </a:endParaRPr>
          </a:p>
          <a:p>
            <a:endParaRPr lang="zh-CN" altLang="en-US">
              <a:hlinkClick r:id="rId3" action="ppaction://hlinkfile"/>
            </a:endParaRPr>
          </a:p>
          <a:p>
            <a:endParaRPr lang="zh-CN" altLang="en-US"/>
          </a:p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770890" y="2489200"/>
            <a:ext cx="97097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hlinkClick r:id="rId3" action="ppaction://hlinkfile"/>
              </a:rPr>
              <a:t>https://www.daydaykey.com/about</a:t>
            </a:r>
            <a:endParaRPr lang="en-US">
              <a:hlinkClick r:id="rId3" action="ppaction://hlinkfile"/>
            </a:endParaRPr>
          </a:p>
          <a:p>
            <a:endParaRPr lang="en-US"/>
          </a:p>
        </p:txBody>
      </p:sp>
      <p:pic>
        <p:nvPicPr>
          <p:cNvPr id="6" name="Picture 5" descr="WechatIMG79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0515" y="1913255"/>
            <a:ext cx="6330950" cy="3603625"/>
          </a:xfrm>
          <a:prstGeom prst="rect">
            <a:avLst/>
          </a:prstGeom>
        </p:spPr>
      </p:pic>
      <p:pic>
        <p:nvPicPr>
          <p:cNvPr id="4" name="Picture 3" descr="WechatIMG79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00" y="3429000"/>
            <a:ext cx="4162425" cy="237426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Skills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Structure and Semantics</a:t>
            </a:r>
            <a:endParaRPr lang="en-US"/>
          </a:p>
          <a:p>
            <a:r>
              <a:rPr lang="en-US"/>
              <a:t>Forms</a:t>
            </a:r>
            <a:endParaRPr lang="en-US"/>
          </a:p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Media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Links and Navigation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Styling,Layouts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Custom Fonts and Icons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Transitions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Skills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insert videos </a:t>
            </a:r>
            <a:endParaRPr lang="en-US"/>
          </a:p>
          <a:p>
            <a:r>
              <a:rPr lang="en-US"/>
              <a:t>moving images (p5js)</a:t>
            </a:r>
            <a:endParaRPr lang="en-US"/>
          </a:p>
          <a:p>
            <a:r>
              <a:rPr lang="en-US">
                <a:hlinkClick r:id="rId1" tooltip="" action="ppaction://hlinkfile"/>
              </a:rPr>
              <a:t>https://www.apple.com/airpods-max/</a:t>
            </a:r>
            <a:endParaRPr lang="en-US"/>
          </a:p>
          <a:p>
            <a:endParaRPr lang="en-US"/>
          </a:p>
        </p:txBody>
      </p:sp>
      <p:pic>
        <p:nvPicPr>
          <p:cNvPr id="4" name="Picture 3" descr="WechatIMG79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860" y="1732915"/>
            <a:ext cx="6441440" cy="34747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38200" y="1216451"/>
            <a:ext cx="10515000" cy="1800000"/>
          </a:xfrm>
        </p:spPr>
        <p:txBody>
          <a:bodyPr/>
          <a:lstStyle/>
          <a:p>
            <a:r>
              <a:rPr lang="en-US" altLang="zh-CN"/>
              <a:t>Thank you!</a:t>
            </a:r>
            <a:endParaRPr lang="en-US" altLang="zh-CN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838165" y="3380249"/>
            <a:ext cx="10514400" cy="898647"/>
          </a:xfrm>
        </p:spPr>
        <p:txBody>
          <a:bodyPr/>
          <a:lstStyle/>
          <a:p>
            <a:r>
              <a:rPr lang="en-US" altLang="zh-CN"/>
              <a:t>Jacqueline Wang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1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15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1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476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1212"/>
  <p:tag name="KSO_WM_TEMPLATE_THUMBS_INDEX" val="1、9"/>
</p:tagLst>
</file>

<file path=ppt/tags/tag5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12_1*a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PRESET_TEXT" val="单击添加文档标题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0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1212_1*f*4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PRESET_TEXT" val="汇报人：WPS"/>
</p:tagLst>
</file>

<file path=ppt/tags/tag61.xml><?xml version="1.0" encoding="utf-8"?>
<p:tagLst xmlns:p="http://schemas.openxmlformats.org/presentationml/2006/main">
  <p:tag name="KSO_WM_SLIDE_ID" val="custom20231212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31212"/>
  <p:tag name="KSO_WM_SLIDE_LAYOUT" val="a_b_f"/>
  <p:tag name="KSO_WM_SLIDE_LAYOUT_CNT" val="1_1_1"/>
  <p:tag name="KSO_WM_SLIDE_TYPE" val="title"/>
  <p:tag name="KSO_WM_SLIDE_SUBTYPE" val="pureTxt"/>
  <p:tag name="KSO_WM_TEMPLATE_THUMBS_INDEX" val="1、9"/>
  <p:tag name="KSO_WM_SPECIAL_SOURCE" val="bdnull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7*a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目录项标题"/>
</p:tagLst>
</file>

<file path=ppt/tags/tag63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212_7*e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1"/>
</p:tagLst>
</file>

<file path=ppt/tags/tag64.xml><?xml version="1.0" encoding="utf-8"?>
<p:tagLst xmlns:p="http://schemas.openxmlformats.org/presentationml/2006/main">
  <p:tag name="KSO_WM_SLIDE_ID" val="custom20231212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1212"/>
  <p:tag name="KSO_WM_SLIDE_TYPE" val="sectionTitle"/>
  <p:tag name="KSO_WM_SLIDE_SUBTYPE" val="pureTxt"/>
  <p:tag name="KSO_WM_SLIDE_LAYOUT" val="a_e"/>
  <p:tag name="KSO_WM_SLIDE_LAYOUT_CNT" val="1_1"/>
  <p:tag name="KSO_WM_SPECIAL_SOURCE" val="bdnull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8*a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NOCLEAR" val="0"/>
  <p:tag name="KSO_WM_UNIT_VALUE" val="20"/>
  <p:tag name="KSO_WM_UNIT_TYPE" val="a"/>
  <p:tag name="KSO_WM_UNIT_INDEX" val="1"/>
  <p:tag name="KSO_WM_UNIT_PRESET_TEXT" val="单击此处添加标题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8*f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SUBTYPE" val="a"/>
  <p:tag name="KSO_WM_UNIT_NOCLEAR" val="0"/>
  <p:tag name="KSO_WM_UNIT_VALUE" val="330"/>
  <p:tag name="KSO_WM_UNIT_TYPE" val="f"/>
  <p:tag name="KSO_WM_UNIT_INDEX" val="1"/>
  <p:tag name="KSO_WM_UNIT_PRESET_TEXT" val="单击此处输入你的正文"/>
</p:tagLst>
</file>

<file path=ppt/tags/tag67.xml><?xml version="1.0" encoding="utf-8"?>
<p:tagLst xmlns:p="http://schemas.openxmlformats.org/presentationml/2006/main">
  <p:tag name="KSO_WM_SLIDE_ID" val="custom20231212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1212"/>
  <p:tag name="KSO_WM_SLIDE_TYPE" val="text"/>
  <p:tag name="KSO_WM_SLIDE_SUBTYPE" val="pureTxt"/>
  <p:tag name="KSO_WM_SLIDE_SIZE" val="828*457"/>
  <p:tag name="KSO_WM_SLIDE_POSITION" val="66*28"/>
  <p:tag name="KSO_WM_SLIDE_LAYOUT" val="a_f"/>
  <p:tag name="KSO_WM_SLIDE_LAYOUT_CNT" val="1_1"/>
  <p:tag name="KSO_WM_SPECIAL_SOURCE" val="bdnull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31212"/>
  <p:tag name="KSO_WM_SPECIAL_SOURCE" val="bdnull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31212"/>
  <p:tag name="KSO_WM_SPECIAL_SOURCE" val="bdnull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9*a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NOCLEAR" val="1"/>
  <p:tag name="KSO_WM_UNIT_TYPE" val="a"/>
  <p:tag name="KSO_WM_UNIT_INDEX" val="1"/>
  <p:tag name="KSO_WM_UNIT_PRESET_TEXT" val="感谢观看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9*f*4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SUBTYPE" val="b"/>
  <p:tag name="KSO_WM_UNIT_NOCLEAR" val="0"/>
  <p:tag name="KSO_WM_UNIT_VALUE" val="8"/>
  <p:tag name="KSO_WM_UNIT_TYPE" val="f"/>
  <p:tag name="KSO_WM_UNIT_INDEX" val="4"/>
  <p:tag name="KSO_WM_UNIT_PRESET_TEXT" val="汇报人：WPS"/>
</p:tagLst>
</file>

<file path=ppt/tags/tag72.xml><?xml version="1.0" encoding="utf-8"?>
<p:tagLst xmlns:p="http://schemas.openxmlformats.org/presentationml/2006/main">
  <p:tag name="KSO_WM_SLIDE_ID" val="custom20231212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31212"/>
  <p:tag name="KSO_WM_SLIDE_TYPE" val="endPage"/>
  <p:tag name="KSO_WM_SLIDE_SUBTYPE" val="pureTxt"/>
  <p:tag name="KSO_WM_SLIDE_LAYOUT" val="a_f"/>
  <p:tag name="KSO_WM_SLIDE_LAYOUT_CNT" val="1_1"/>
  <p:tag name="KSO_WM_SPECIAL_SOURCE" val="bdnull"/>
</p:tagLst>
</file>

<file path=ppt/tags/tag73.xml><?xml version="1.0" encoding="utf-8"?>
<p:tagLst xmlns:p="http://schemas.openxmlformats.org/presentationml/2006/main">
  <p:tag name="COMMONDATA" val="eyJoZGlkIjoiYjI1NTg0NTA5YzViNDM1MzJhNTk4ZTNiNTBjNDQwZmM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自定义 160">
      <a:dk1>
        <a:srgbClr val="000000"/>
      </a:dk1>
      <a:lt1>
        <a:srgbClr val="FFFFFF"/>
      </a:lt1>
      <a:dk2>
        <a:srgbClr val="001548"/>
      </a:dk2>
      <a:lt2>
        <a:srgbClr val="F5F7FF"/>
      </a:lt2>
      <a:accent1>
        <a:srgbClr val="00A7FF"/>
      </a:accent1>
      <a:accent2>
        <a:srgbClr val="3386ED"/>
      </a:accent2>
      <a:accent3>
        <a:srgbClr val="33F0FF"/>
      </a:accent3>
      <a:accent4>
        <a:srgbClr val="FA406C"/>
      </a:accent4>
      <a:accent5>
        <a:srgbClr val="C933FE"/>
      </a:accent5>
      <a:accent6>
        <a:srgbClr val="FF00A7"/>
      </a:accent6>
      <a:hlink>
        <a:srgbClr val="304FFE"/>
      </a:hlink>
      <a:folHlink>
        <a:srgbClr val="492067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noFill/>
        <a:ln w="12700">
          <a:solidFill>
            <a:schemeClr val="tx1">
              <a:alpha val="70000"/>
            </a:schemeClr>
          </a:solidFill>
          <a:prstDash val="solid"/>
        </a:ln>
      </a:spPr>
      <a:bodyPr/>
      <a:lstStyle/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352</Words>
  <Application>WPS Presentation</Application>
  <PresentationFormat>宽屏</PresentationFormat>
  <Paragraphs>46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汉仪旗黑</vt:lpstr>
      <vt:lpstr>宋体</vt:lpstr>
      <vt:lpstr>Arial Unicode MS</vt:lpstr>
      <vt:lpstr>等线</vt:lpstr>
      <vt:lpstr>汉仪中等线KW</vt:lpstr>
      <vt:lpstr>汉仪书宋二KW</vt:lpstr>
      <vt:lpstr>Calibri</vt:lpstr>
      <vt:lpstr>Helvetica Neue</vt:lpstr>
      <vt:lpstr>Office 主题​​</vt:lpstr>
      <vt:lpstr>Midterm Proposal</vt:lpstr>
      <vt:lpstr>Theme </vt:lpstr>
      <vt:lpstr>Inspiration</vt:lpstr>
      <vt:lpstr>Skills</vt:lpstr>
      <vt:lpstr>Skills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单击此处添加文档标题</dc:title>
  <dc:creator>O365</dc:creator>
  <cp:lastModifiedBy>微笑晴天</cp:lastModifiedBy>
  <cp:revision>65</cp:revision>
  <dcterms:created xsi:type="dcterms:W3CDTF">2024-02-19T22:21:01Z</dcterms:created>
  <dcterms:modified xsi:type="dcterms:W3CDTF">2024-02-19T22:21:01Z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8E095A655E34A3881399D2656654428E_41</vt:lpwstr>
  </property>
  <property fmtid="{D5CDD505-2E9C-101B-9397-08002B2CF9AE}" pid="3" name="KSOProductBuildVer">
    <vt:lpwstr>1033-6.0.2.8225</vt:lpwstr>
  </property>
</Properties>
</file>